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46" r:id="rId86"/>
    <p:sldId id="747" r:id="rId87"/>
    <p:sldId id="748" r:id="rId88"/>
    <p:sldId id="766" r:id="rId89"/>
    <p:sldId id="749" r:id="rId90"/>
    <p:sldId id="700" r:id="rId91"/>
    <p:sldId id="701" r:id="rId92"/>
    <p:sldId id="702" r:id="rId93"/>
    <p:sldId id="703"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7" d="100"/>
          <a:sy n="57" d="100"/>
        </p:scale>
        <p:origin x="393" y="2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6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4"/>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5D67455-FF8F-41A3-8D93-6019A69A1DDD}"/>
              </a:ext>
            </a:extLst>
          </p:cNvPr>
          <p:cNvPicPr>
            <a:picLocks noChangeAspect="1"/>
          </p:cNvPicPr>
          <p:nvPr/>
        </p:nvPicPr>
        <p:blipFill>
          <a:blip r:embed="rId3"/>
          <a:stretch>
            <a:fillRect/>
          </a:stretch>
        </p:blipFill>
        <p:spPr>
          <a:xfrm>
            <a:off x="1511661" y="3254495"/>
            <a:ext cx="5940660" cy="3570674"/>
          </a:xfrm>
          <a:prstGeom prst="rect">
            <a:avLst/>
          </a:prstGeom>
        </p:spPr>
      </p:pic>
      <p:sp>
        <p:nvSpPr>
          <p:cNvPr id="8" name="正方形/長方形 7">
            <a:extLst>
              <a:ext uri="{FF2B5EF4-FFF2-40B4-BE49-F238E27FC236}">
                <a16:creationId xmlns:a16="http://schemas.microsoft.com/office/drawing/2014/main" id="{B65986B1-F156-4F57-989A-EC3962A30381}"/>
              </a:ext>
            </a:extLst>
          </p:cNvPr>
          <p:cNvSpPr/>
          <p:nvPr/>
        </p:nvSpPr>
        <p:spPr>
          <a:xfrm>
            <a:off x="3478929" y="5578492"/>
            <a:ext cx="1453111" cy="28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716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7" name="図 6">
            <a:extLst>
              <a:ext uri="{FF2B5EF4-FFF2-40B4-BE49-F238E27FC236}">
                <a16:creationId xmlns:a16="http://schemas.microsoft.com/office/drawing/2014/main" id="{C1AEC0F3-F71D-4025-9511-0A701A47F17D}"/>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2400" dirty="0">
              <a:solidFill>
                <a:srgbClr val="5F5F5F"/>
              </a:solidFill>
            </a:endParaRPr>
          </a:p>
          <a:p>
            <a:pPr lvl="1" eaLnBrk="1" hangingPunct="1">
              <a:lnSpc>
                <a:spcPct val="80000"/>
              </a:lnSpc>
            </a:pPr>
            <a:r>
              <a:rPr lang="en-US" altLang="ja-JP" sz="1400" dirty="0">
                <a:solidFill>
                  <a:srgbClr val="5F5F5F"/>
                </a:solidFill>
              </a:rPr>
              <a:t>CMakeLists.txt</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8.1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07412"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pkg_install_ubuntu.sh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16886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
        <p:nvSpPr>
          <p:cNvPr id="5" name="正方形/長方形 4">
            <a:extLst>
              <a:ext uri="{FF2B5EF4-FFF2-40B4-BE49-F238E27FC236}">
                <a16:creationId xmlns:a16="http://schemas.microsoft.com/office/drawing/2014/main" id="{24BECEB6-3B34-4B39-BAAB-3A194B1536B5}"/>
              </a:ext>
            </a:extLst>
          </p:cNvPr>
          <p:cNvSpPr/>
          <p:nvPr/>
        </p:nvSpPr>
        <p:spPr>
          <a:xfrm>
            <a:off x="2141730" y="6045152"/>
            <a:ext cx="4350871"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a:solidFill>
                  <a:srgbClr val="5F5F5F"/>
                </a:solidFill>
              </a:rPr>
              <a:t>EV3Simulator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33376</TotalTime>
  <Words>10865</Words>
  <Application>Microsoft Office PowerPoint</Application>
  <PresentationFormat>画面に合わせる (4:3)</PresentationFormat>
  <Paragraphs>1804</Paragraphs>
  <Slides>129</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1113</cp:revision>
  <cp:lastPrinted>2017-06-21T01:22:23Z</cp:lastPrinted>
  <dcterms:created xsi:type="dcterms:W3CDTF">2005-10-20T13:06:43Z</dcterms:created>
  <dcterms:modified xsi:type="dcterms:W3CDTF">2019-12-16T01:45:37Z</dcterms:modified>
</cp:coreProperties>
</file>